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3"/>
    <p:sldId id="257" r:id="rId4"/>
  </p:sldIdLst>
  <p:sldSz cx="12192000" cy="6858000"/>
  <p:notesSz cx="7104380" cy="1023493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80604020202020204" pitchFamily="34" charset="0"/>
        <a:ea typeface="宋体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80604020202020204" pitchFamily="34" charset="0"/>
        <a:ea typeface="宋体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80604020202020204" pitchFamily="34" charset="0"/>
        <a:ea typeface="宋体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80604020202020204" pitchFamily="34" charset="0"/>
        <a:ea typeface="宋体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80604020202020204" pitchFamily="34" charset="0"/>
        <a:ea typeface="宋体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80604020202020204" pitchFamily="34" charset="0"/>
        <a:ea typeface="宋体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80604020202020204" pitchFamily="34" charset="0"/>
        <a:ea typeface="宋体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80604020202020204" pitchFamily="34" charset="0"/>
        <a:ea typeface="宋体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80604020202020204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2278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1999" cy="719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true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true"/>
          </p:cNvSpPr>
          <p:nvPr>
            <p:ph type="dt" sz="quarter" idx="1"/>
          </p:nvPr>
        </p:nvSpPr>
        <p:spPr>
          <a:xfrm>
            <a:off x="4024313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pPr fontAlgn="auto"/>
            <a:fld id="{0F9B84EA-7D68-4D60-9CB1-D50884785D1C}" type="datetimeFigureOut">
              <a:rPr lang="zh-CN" altLang="en-US" sz="1245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2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3"/>
          </p:nvPr>
        </p:nvSpPr>
        <p:spPr>
          <a:xfrm>
            <a:off x="4024313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pPr fontAlgn="auto"/>
            <a:fld id="{8D4E0FC9-F1F8-4FAE-9988-3BA365CFD46F}" type="slidenum">
              <a:rPr lang="zh-CN" altLang="en-US" sz="1245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true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true"/>
          </p:cNvSpPr>
          <p:nvPr>
            <p:ph type="dt" idx="1"/>
          </p:nvPr>
        </p:nvSpPr>
        <p:spPr>
          <a:xfrm>
            <a:off x="4024313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D6C8D182-E4C8-4120-9249-FC9774456FFA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076" name="幻灯片图像占位符 3"/>
          <p:cNvSpPr>
            <a:spLocks noGrp="true" noRot="true" noChangeAspect="true"/>
          </p:cNvSpPr>
          <p:nvPr>
            <p:ph type="sldImg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true"/>
          </p:cNvSpPr>
          <p:nvPr>
            <p:ph type="body" sz="quarter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false"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true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true"/>
          </p:cNvSpPr>
          <p:nvPr>
            <p:ph type="sldNum" sz="quarter" idx="5"/>
          </p:nvPr>
        </p:nvSpPr>
        <p:spPr>
          <a:xfrm>
            <a:off x="4024313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85D0DACE-38E0-42D2-9336-2B707D34BC6D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ctrTitle" hasCustomPrompt="tru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fontAlgn="auto"/>
            <a:r>
              <a:rPr lang="zh-CN" altLang="en-US" strike="noStrike" noProof="1" dirty="0"/>
              <a:t>单击此处添加标题</a:t>
            </a:r>
            <a:endParaRPr lang="zh-CN" altLang="en-US" strike="noStrike" noProof="1" dirty="0"/>
          </a:p>
        </p:txBody>
      </p:sp>
      <p:sp>
        <p:nvSpPr>
          <p:cNvPr id="3" name="副标题 2"/>
          <p:cNvSpPr>
            <a:spLocks noGrp="true"/>
          </p:cNvSpPr>
          <p:nvPr>
            <p:ph type="subTitle" idx="1" hasCustomPrompt="true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 dirty="0"/>
              <a:t>单击此处添加副标题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true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2" name="日期占位符 1"/>
          <p:cNvSpPr>
            <a:spLocks noGrp="true"/>
          </p:cNvSpPr>
          <p:nvPr>
            <p:ph type="dt" sz="half" idx="14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5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6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false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内容占位符 2"/>
          <p:cNvSpPr>
            <a:spLocks noGrp="true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内容占位符 2"/>
          <p:cNvSpPr>
            <a:spLocks noGrp="true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true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true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true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true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true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4" name="内容占位符 3"/>
          <p:cNvSpPr>
            <a:spLocks noGrp="true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5" name="文本占位符 4"/>
          <p:cNvSpPr>
            <a:spLocks noGrp="true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6" name="内容占位符 5"/>
          <p:cNvSpPr>
            <a:spLocks noGrp="true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7" name="日期占位符 6"/>
          <p:cNvSpPr>
            <a:spLocks noGrp="true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true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true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fontAlgn="auto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3" name="日期占位符 2"/>
          <p:cNvSpPr>
            <a:spLocks noGrp="true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true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true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true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true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true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true"/>
          </p:cNvSpPr>
          <p:nvPr>
            <p:ph type="title" hasCustomPrompt="true"/>
          </p:nvPr>
        </p:nvSpPr>
        <p:spPr>
          <a:xfrm>
            <a:off x="646747" y="127000"/>
            <a:ext cx="4165200" cy="1600200"/>
          </a:xfrm>
        </p:spPr>
        <p:txBody>
          <a:bodyPr anchor="ctr" anchorCtr="false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fontAlgn="auto"/>
            <a:r>
              <a:rPr lang="zh-CN" altLang="en-US" strike="noStrike" noProof="1" dirty="0"/>
              <a:t>单击此处编辑标题</a:t>
            </a:r>
            <a:endParaRPr lang="zh-CN" altLang="en-US" strike="noStrike" noProof="1" dirty="0"/>
          </a:p>
        </p:txBody>
      </p:sp>
      <p:sp>
        <p:nvSpPr>
          <p:cNvPr id="3" name="图片占位符 2"/>
          <p:cNvSpPr>
            <a:spLocks noGrp="true" noChangeAspect="true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endParaRPr lang="zh-CN" altLang="en-US" strike="noStrike" noProof="1" dirty="0"/>
          </a:p>
        </p:txBody>
      </p:sp>
      <p:sp>
        <p:nvSpPr>
          <p:cNvPr id="4" name="文本占位符 3"/>
          <p:cNvSpPr>
            <a:spLocks noGrp="true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</p:txBody>
      </p:sp>
      <p:sp>
        <p:nvSpPr>
          <p:cNvPr id="5" name="日期占位符 4"/>
          <p:cNvSpPr>
            <a:spLocks noGrp="true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true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true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true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true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 fontAlgn="auto"/>
            <a:r>
              <a:rPr lang="zh-CN" altLang="en-US" strike="noStrike" noProof="1" dirty="0"/>
              <a:t>单击此处编辑母版文本样式</a:t>
            </a:r>
            <a:endParaRPr lang="zh-CN" altLang="en-US" strike="noStrike" noProof="1" dirty="0"/>
          </a:p>
          <a:p>
            <a:pPr lvl="1" fontAlgn="auto"/>
            <a:r>
              <a:rPr lang="zh-CN" altLang="en-US" strike="noStrike" noProof="1" dirty="0"/>
              <a:t>第二级</a:t>
            </a:r>
            <a:endParaRPr lang="zh-CN" altLang="en-US" strike="noStrike" noProof="1" dirty="0"/>
          </a:p>
          <a:p>
            <a:pPr lvl="2" fontAlgn="auto"/>
            <a:r>
              <a:rPr lang="zh-CN" altLang="en-US" strike="noStrike" noProof="1" dirty="0"/>
              <a:t>第三级</a:t>
            </a:r>
            <a:endParaRPr lang="zh-CN" altLang="en-US" strike="noStrike" noProof="1" dirty="0"/>
          </a:p>
          <a:p>
            <a:pPr lvl="3" fontAlgn="auto"/>
            <a:r>
              <a:rPr lang="zh-CN" altLang="en-US" strike="noStrike" noProof="1" dirty="0"/>
              <a:t>第四级</a:t>
            </a:r>
            <a:endParaRPr lang="zh-CN" altLang="en-US" strike="noStrike" noProof="1" dirty="0"/>
          </a:p>
          <a:p>
            <a:pPr lvl="4" fontAlgn="auto"/>
            <a:r>
              <a:rPr lang="zh-CN" altLang="en-US" strike="noStrike" noProof="1" dirty="0"/>
              <a:t>第五级</a:t>
            </a:r>
            <a:endParaRPr lang="zh-CN" altLang="en-US" strike="noStrike" noProof="1" dirty="0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10"/>
          </p:nvPr>
        </p:nvSpPr>
        <p:spPr/>
        <p:txBody>
          <a:bodyPr/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12"/>
          </p:nvPr>
        </p:nvSpPr>
        <p:spPr/>
        <p:txBody>
          <a:bodyPr/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true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false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true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false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true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760FBDFE-C587-4B4C-A407-44438C67B59E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true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true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49AE70B2-8BF9-45C0-BB95-33D1B9D3A854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true"/>
          </p:cNvSpPr>
          <p:nvPr>
            <p:ph type="ctrTitle" hasCustomPrompt="true"/>
          </p:nvPr>
        </p:nvSpPr>
        <p:spPr>
          <a:xfrm>
            <a:off x="1524000" y="1322388"/>
            <a:ext cx="9144000" cy="2187575"/>
          </a:xfrm>
        </p:spPr>
        <p:txBody>
          <a:bodyPr anchor="b">
            <a:normAutofit/>
          </a:bodyPr>
          <a:p>
            <a:pPr fontAlgn="auto"/>
            <a:r>
              <a:rPr lang="en-US" altLang="zh-CN" strike="noStrike" noProof="1"/>
              <a:t>sdfsdf</a:t>
            </a:r>
            <a:endParaRPr lang="en-US" altLang="zh-CN" strike="noStrike" noProof="1"/>
          </a:p>
        </p:txBody>
      </p:sp>
      <p:sp>
        <p:nvSpPr>
          <p:cNvPr id="4098" name="副标题 2"/>
          <p:cNvSpPr>
            <a:spLocks noGrp="true"/>
          </p:cNvSpPr>
          <p:nvPr>
            <p:ph type="subTitle" idx="1" hasCustomPrompt="true"/>
          </p:nvPr>
        </p:nvSpPr>
        <p:spPr/>
        <p:txBody>
          <a:bodyPr vert="horz" lIns="91440" tIns="45720" rIns="91440" bIns="45720" anchor="t" anchorCtr="false"/>
          <a:p>
            <a:pPr defTabSz="914400"/>
            <a:endParaRPr lang="zh-CN" altLang="en-US" kern="1200">
              <a:solidFill>
                <a:srgbClr val="404040"/>
              </a:solidFill>
              <a:latin typeface="Arial Black" charset="0"/>
              <a:ea typeface="宋体" pitchFamily="2" charset="-122"/>
              <a:cs typeface="+mn-cs"/>
            </a:endParaRPr>
          </a:p>
        </p:txBody>
      </p:sp>
      <p:pic>
        <p:nvPicPr>
          <p:cNvPr id="3" name="图片 2"/>
          <p:cNvPicPr>
            <a:picLocks noChangeAspect="true"/>
          </p:cNvPicPr>
          <p:nvPr/>
        </p:nvPicPr>
        <p:blipFill>
          <a:blip r:embed="rId1"/>
          <a:stretch>
            <a:fillRect/>
          </a:stretch>
        </p:blipFill>
        <p:spPr>
          <a:xfrm>
            <a:off x="4105275" y="1890395"/>
            <a:ext cx="3981450" cy="30765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true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sdf</a:t>
            </a:r>
            <a:endParaRPr lang="en-US" altLang="zh-CN"/>
          </a:p>
        </p:txBody>
      </p:sp>
      <p:sp>
        <p:nvSpPr>
          <p:cNvPr id="3" name="内容占位符 2"/>
          <p:cNvSpPr>
            <a:spLocks noGrp="true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宋体"/>
        <a:font script="Hant" typeface="新細明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false"/>
        </a:gradFill>
        <a:gradFill rotWithShape="true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false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true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fals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WPS 演示</Application>
  <PresentationFormat>宽屏</PresentationFormat>
  <Paragraphs>4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Arial</vt:lpstr>
      <vt:lpstr>宋体</vt:lpstr>
      <vt:lpstr>Wingdings</vt:lpstr>
      <vt:lpstr>DejaVu Sans</vt:lpstr>
      <vt:lpstr>文泉驿微米黑</vt:lpstr>
      <vt:lpstr>Arial Black</vt:lpstr>
      <vt:lpstr>微软雅黑</vt:lpstr>
      <vt:lpstr>宋体</vt:lpstr>
      <vt:lpstr>Arial Unicode MS</vt:lpstr>
      <vt:lpstr>Office 主题​​</vt:lpstr>
      <vt:lpstr>sdfsdf</vt:lpstr>
      <vt:lpstr>sdf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uos</dc:creator>
  <cp:lastModifiedBy>mugong</cp:lastModifiedBy>
  <cp:revision>4</cp:revision>
  <dcterms:created xsi:type="dcterms:W3CDTF">2020-10-23T05:37:45Z</dcterms:created>
  <dcterms:modified xsi:type="dcterms:W3CDTF">2020-10-23T05:37:45Z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2052-11.1.0.9615</vt:lpwstr>
  </property>
</Properties>
</file>